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674"/>
    <a:srgbClr val="FC94F2"/>
    <a:srgbClr val="FF925B"/>
    <a:srgbClr val="FFAE85"/>
    <a:srgbClr val="00B2CE"/>
    <a:srgbClr val="F26D87"/>
    <a:srgbClr val="FF9661"/>
    <a:srgbClr val="F05775"/>
    <a:srgbClr val="FDC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>
        <p:scale>
          <a:sx n="170" d="100"/>
          <a:sy n="170" d="100"/>
        </p:scale>
        <p:origin x="77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54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14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18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9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09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38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0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23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69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93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5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D749-BF8C-41D5-A6F3-C62D37ED2FC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1C3B0-C16A-47FD-B1BA-3F3D84DF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04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00B2CE">
                <a:alpha val="86000"/>
                <a:lumMod val="23000"/>
                <a:lumOff val="77000"/>
              </a:srgbClr>
            </a:gs>
            <a:gs pos="18000">
              <a:srgbClr val="EF5674">
                <a:alpha val="69000"/>
                <a:lumMod val="53000"/>
                <a:lumOff val="47000"/>
              </a:srgbClr>
            </a:gs>
            <a:gs pos="80000">
              <a:srgbClr val="FF925B">
                <a:alpha val="81000"/>
                <a:lumMod val="62000"/>
                <a:lumOff val="3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グラフィックス 69" descr="矢印: 反時計回りの曲線 単色塗りつぶし">
            <a:extLst>
              <a:ext uri="{FF2B5EF4-FFF2-40B4-BE49-F238E27FC236}">
                <a16:creationId xmlns:a16="http://schemas.microsoft.com/office/drawing/2014/main" id="{F969233B-064F-4E39-84B9-B11E24151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78447" flipH="1">
            <a:off x="2719885" y="-487326"/>
            <a:ext cx="2555359" cy="2458400"/>
          </a:xfrm>
          <a:prstGeom prst="rect">
            <a:avLst/>
          </a:prstGeom>
        </p:spPr>
      </p:pic>
      <p:pic>
        <p:nvPicPr>
          <p:cNvPr id="67" name="グラフィックス 66" descr="矢印: 反時計回りの曲線 単色塗りつぶし">
            <a:extLst>
              <a:ext uri="{FF2B5EF4-FFF2-40B4-BE49-F238E27FC236}">
                <a16:creationId xmlns:a16="http://schemas.microsoft.com/office/drawing/2014/main" id="{F3448153-EA73-4F49-BDD9-232AB1E20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24479" flipH="1">
            <a:off x="-386833" y="3742473"/>
            <a:ext cx="2555359" cy="2458400"/>
          </a:xfrm>
          <a:prstGeom prst="rect">
            <a:avLst/>
          </a:prstGeom>
        </p:spPr>
      </p:pic>
      <p:pic>
        <p:nvPicPr>
          <p:cNvPr id="5" name="図 4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A6187B4D-C141-499F-8124-D78C5A3F7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9585" y="3491566"/>
            <a:ext cx="3697350" cy="2195486"/>
          </a:xfrm>
          <a:prstGeom prst="rect">
            <a:avLst/>
          </a:prstGeom>
          <a:ln w="28575">
            <a:solidFill>
              <a:srgbClr val="00B2C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88B4A859-5D82-415D-AB11-977429F90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47411" y="949259"/>
            <a:ext cx="3697352" cy="2020265"/>
          </a:xfrm>
          <a:prstGeom prst="rect">
            <a:avLst/>
          </a:prstGeom>
          <a:solidFill>
            <a:srgbClr val="F05775"/>
          </a:solidFill>
          <a:ln w="28575">
            <a:solidFill>
              <a:srgbClr val="F05775"/>
            </a:solidFill>
          </a:ln>
          <a:effectLst>
            <a:glow rad="50800">
              <a:srgbClr val="F05775">
                <a:alpha val="67000"/>
              </a:srgbClr>
            </a:glow>
          </a:effectLst>
        </p:spPr>
      </p:pic>
      <p:pic>
        <p:nvPicPr>
          <p:cNvPr id="9" name="図 8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90553C8-425F-4ABB-9934-853DF0064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" y="5432610"/>
            <a:ext cx="2164108" cy="3611060"/>
          </a:xfrm>
          <a:prstGeom prst="rect">
            <a:avLst/>
          </a:prstGeom>
          <a:ln w="28575">
            <a:solidFill>
              <a:srgbClr val="FF925B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図 1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DE800D97-DDE2-4B19-A28F-0872450C85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2" t="2057" r="7252" b="59944"/>
          <a:stretch/>
        </p:blipFill>
        <p:spPr>
          <a:xfrm>
            <a:off x="1527965" y="4003449"/>
            <a:ext cx="950463" cy="1193556"/>
          </a:xfrm>
          <a:prstGeom prst="rect">
            <a:avLst/>
          </a:prstGeom>
          <a:effectLst>
            <a:glow rad="127000">
              <a:schemeClr val="bg1">
                <a:alpha val="85000"/>
              </a:schemeClr>
            </a:glow>
          </a:effec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5175708-1076-499F-98F9-4F8E8F80C22B}"/>
              </a:ext>
            </a:extLst>
          </p:cNvPr>
          <p:cNvGrpSpPr/>
          <p:nvPr/>
        </p:nvGrpSpPr>
        <p:grpSpPr>
          <a:xfrm>
            <a:off x="2428356" y="134043"/>
            <a:ext cx="1122081" cy="1196586"/>
            <a:chOff x="2648717" y="464573"/>
            <a:chExt cx="2111285" cy="2251473"/>
          </a:xfrm>
          <a:effectLst>
            <a:glow rad="127000">
              <a:schemeClr val="bg1">
                <a:alpha val="75000"/>
              </a:schemeClr>
            </a:glow>
          </a:effectLst>
        </p:grpSpPr>
        <p:pic>
          <p:nvPicPr>
            <p:cNvPr id="14" name="図 13" descr="テキスト, ホワイトボード&#10;&#10;自動的に生成された説明">
              <a:extLst>
                <a:ext uri="{FF2B5EF4-FFF2-40B4-BE49-F238E27FC236}">
                  <a16:creationId xmlns:a16="http://schemas.microsoft.com/office/drawing/2014/main" id="{50AA419C-AC24-4F86-AD1C-4F6153549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3" t="3390" r="7890" b="63155"/>
            <a:stretch/>
          </p:blipFill>
          <p:spPr>
            <a:xfrm>
              <a:off x="2648717" y="464573"/>
              <a:ext cx="2111285" cy="2251473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D966D4D-0F80-4404-9A1C-78F44FCA4082}"/>
                </a:ext>
              </a:extLst>
            </p:cNvPr>
            <p:cNvSpPr/>
            <p:nvPr/>
          </p:nvSpPr>
          <p:spPr>
            <a:xfrm>
              <a:off x="2651037" y="2074933"/>
              <a:ext cx="183789" cy="624246"/>
            </a:xfrm>
            <a:prstGeom prst="rect">
              <a:avLst/>
            </a:prstGeom>
            <a:solidFill>
              <a:srgbClr val="F26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AF2E8C2B-7727-43F7-BD1F-EC5AC426ED93}"/>
              </a:ext>
            </a:extLst>
          </p:cNvPr>
          <p:cNvGrpSpPr/>
          <p:nvPr/>
        </p:nvGrpSpPr>
        <p:grpSpPr>
          <a:xfrm>
            <a:off x="835790" y="1504695"/>
            <a:ext cx="4009384" cy="1063640"/>
            <a:chOff x="792052" y="1763103"/>
            <a:chExt cx="3384177" cy="1069336"/>
          </a:xfrm>
        </p:grpSpPr>
        <p:sp>
          <p:nvSpPr>
            <p:cNvPr id="22" name="四角形: 1 つの角を切り取る 21">
              <a:extLst>
                <a:ext uri="{FF2B5EF4-FFF2-40B4-BE49-F238E27FC236}">
                  <a16:creationId xmlns:a16="http://schemas.microsoft.com/office/drawing/2014/main" id="{6418B670-FE82-4401-8DEF-5F83090394BC}"/>
                </a:ext>
              </a:extLst>
            </p:cNvPr>
            <p:cNvSpPr/>
            <p:nvPr/>
          </p:nvSpPr>
          <p:spPr>
            <a:xfrm>
              <a:off x="792052" y="1763103"/>
              <a:ext cx="3384177" cy="1069336"/>
            </a:xfrm>
            <a:prstGeom prst="snip1Rect">
              <a:avLst/>
            </a:prstGeom>
            <a:solidFill>
              <a:srgbClr val="FF925B">
                <a:alpha val="93000"/>
              </a:srgbClr>
            </a:solidFill>
            <a:ln>
              <a:noFill/>
            </a:ln>
            <a:effectLst>
              <a:glow rad="88900">
                <a:srgbClr val="FFC000">
                  <a:alpha val="31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レビューブック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クエスチョンバンクと完全連携！</a:t>
              </a:r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1A3C568-6717-4CD7-A966-4F1350BF27B0}"/>
                </a:ext>
              </a:extLst>
            </p:cNvPr>
            <p:cNvCxnSpPr>
              <a:cxnSpLocks/>
            </p:cNvCxnSpPr>
            <p:nvPr/>
          </p:nvCxnSpPr>
          <p:spPr>
            <a:xfrm>
              <a:off x="862215" y="1842836"/>
              <a:ext cx="3083999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A06FAF9-AE3C-405C-98FC-1EAD4993BB3D}"/>
                </a:ext>
              </a:extLst>
            </p:cNvPr>
            <p:cNvCxnSpPr>
              <a:cxnSpLocks/>
            </p:cNvCxnSpPr>
            <p:nvPr/>
          </p:nvCxnSpPr>
          <p:spPr>
            <a:xfrm>
              <a:off x="869436" y="2759770"/>
              <a:ext cx="3240883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8DB2D0D-6364-47D5-82F0-DAA2629321B3}"/>
                </a:ext>
              </a:extLst>
            </p:cNvPr>
            <p:cNvCxnSpPr>
              <a:cxnSpLocks/>
            </p:cNvCxnSpPr>
            <p:nvPr/>
          </p:nvCxnSpPr>
          <p:spPr>
            <a:xfrm>
              <a:off x="873918" y="1928487"/>
              <a:ext cx="0" cy="756442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5906C74-D3DC-4CD3-82C3-F78C4581CFD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319" y="2090720"/>
              <a:ext cx="0" cy="603173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7A80E4F-E7FE-4990-8E99-490E3A70DA75}"/>
                </a:ext>
              </a:extLst>
            </p:cNvPr>
            <p:cNvCxnSpPr>
              <a:cxnSpLocks/>
            </p:cNvCxnSpPr>
            <p:nvPr/>
          </p:nvCxnSpPr>
          <p:spPr>
            <a:xfrm>
              <a:off x="4009466" y="1880032"/>
              <a:ext cx="100853" cy="106613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67BBD9D0-9161-44A6-A334-BC4DCAA0A72F}"/>
              </a:ext>
            </a:extLst>
          </p:cNvPr>
          <p:cNvGrpSpPr/>
          <p:nvPr/>
        </p:nvGrpSpPr>
        <p:grpSpPr>
          <a:xfrm>
            <a:off x="334320" y="5934238"/>
            <a:ext cx="4510854" cy="1112627"/>
            <a:chOff x="792052" y="1763103"/>
            <a:chExt cx="3384177" cy="1069336"/>
          </a:xfrm>
        </p:grpSpPr>
        <p:sp>
          <p:nvSpPr>
            <p:cNvPr id="46" name="四角形: 1 つの角を切り取る 45">
              <a:extLst>
                <a:ext uri="{FF2B5EF4-FFF2-40B4-BE49-F238E27FC236}">
                  <a16:creationId xmlns:a16="http://schemas.microsoft.com/office/drawing/2014/main" id="{2E51BE21-DB4E-4B40-BB15-ECD874DCC4C0}"/>
                </a:ext>
              </a:extLst>
            </p:cNvPr>
            <p:cNvSpPr/>
            <p:nvPr/>
          </p:nvSpPr>
          <p:spPr>
            <a:xfrm>
              <a:off x="792052" y="1763103"/>
              <a:ext cx="3384177" cy="1069336"/>
            </a:xfrm>
            <a:prstGeom prst="snip1Rect">
              <a:avLst/>
            </a:prstGeom>
            <a:solidFill>
              <a:srgbClr val="FF925B">
                <a:alpha val="93000"/>
              </a:srgbClr>
            </a:solidFill>
            <a:ln>
              <a:noFill/>
            </a:ln>
            <a:effectLst>
              <a:glow rad="88900">
                <a:srgbClr val="FFC000">
                  <a:alpha val="31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もくじが一致しているので</a:t>
              </a:r>
              <a:endParaRPr kumimoji="1"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詳しい解説や類題がすぐにさがせる！</a:t>
              </a:r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94B20126-2798-4F9F-94FF-7B71E88A61C9}"/>
                </a:ext>
              </a:extLst>
            </p:cNvPr>
            <p:cNvCxnSpPr>
              <a:cxnSpLocks/>
            </p:cNvCxnSpPr>
            <p:nvPr/>
          </p:nvCxnSpPr>
          <p:spPr>
            <a:xfrm>
              <a:off x="862215" y="1842836"/>
              <a:ext cx="3083999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CF5CEEBE-87CB-4EB6-8B3E-BFD22419B81C}"/>
                </a:ext>
              </a:extLst>
            </p:cNvPr>
            <p:cNvCxnSpPr>
              <a:cxnSpLocks/>
            </p:cNvCxnSpPr>
            <p:nvPr/>
          </p:nvCxnSpPr>
          <p:spPr>
            <a:xfrm>
              <a:off x="869436" y="2759770"/>
              <a:ext cx="3240883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4DAF1FF5-8679-4BB6-9FE7-199ACA979A9D}"/>
                </a:ext>
              </a:extLst>
            </p:cNvPr>
            <p:cNvCxnSpPr>
              <a:cxnSpLocks/>
            </p:cNvCxnSpPr>
            <p:nvPr/>
          </p:nvCxnSpPr>
          <p:spPr>
            <a:xfrm>
              <a:off x="873918" y="1928487"/>
              <a:ext cx="0" cy="756442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47FAC5B1-0480-4FF6-B3F8-57C470CBDE34}"/>
                </a:ext>
              </a:extLst>
            </p:cNvPr>
            <p:cNvCxnSpPr>
              <a:cxnSpLocks/>
            </p:cNvCxnSpPr>
            <p:nvPr/>
          </p:nvCxnSpPr>
          <p:spPr>
            <a:xfrm>
              <a:off x="4110319" y="2090720"/>
              <a:ext cx="0" cy="603173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0E4CD273-1722-4F59-9AB0-37D78C1E5C34}"/>
                </a:ext>
              </a:extLst>
            </p:cNvPr>
            <p:cNvCxnSpPr>
              <a:cxnSpLocks/>
            </p:cNvCxnSpPr>
            <p:nvPr/>
          </p:nvCxnSpPr>
          <p:spPr>
            <a:xfrm>
              <a:off x="4009466" y="1880032"/>
              <a:ext cx="100853" cy="106613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  <a:effectLst>
              <a:glow rad="50800">
                <a:schemeClr val="bg1">
                  <a:alpha val="16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グラフィックス 68" descr="矢印: 反時計回りの曲線 単色塗りつぶし">
            <a:extLst>
              <a:ext uri="{FF2B5EF4-FFF2-40B4-BE49-F238E27FC236}">
                <a16:creationId xmlns:a16="http://schemas.microsoft.com/office/drawing/2014/main" id="{9CFDA756-D26D-4633-8DF0-DA07D376B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462945" flipH="1">
            <a:off x="3038108" y="6258976"/>
            <a:ext cx="2781990" cy="2676432"/>
          </a:xfrm>
          <a:prstGeom prst="rect">
            <a:avLst/>
          </a:prstGeom>
        </p:spPr>
      </p:pic>
      <p:pic>
        <p:nvPicPr>
          <p:cNvPr id="71" name="図 7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8AD539A-7A24-4F3E-BBDE-5F148EC224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9" t="2866" r="11841" b="66685"/>
          <a:stretch/>
        </p:blipFill>
        <p:spPr>
          <a:xfrm>
            <a:off x="2478428" y="7317723"/>
            <a:ext cx="1027538" cy="1440433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232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21</Words>
  <Application>Microsoft Office PowerPoint</Application>
  <PresentationFormat>画面に合わせる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MM編集部</dc:creator>
  <cp:lastModifiedBy>MM編集部</cp:lastModifiedBy>
  <cp:revision>8</cp:revision>
  <dcterms:created xsi:type="dcterms:W3CDTF">2021-03-19T06:41:42Z</dcterms:created>
  <dcterms:modified xsi:type="dcterms:W3CDTF">2021-03-19T08:01:18Z</dcterms:modified>
</cp:coreProperties>
</file>